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63" r:id="rId4"/>
    <p:sldId id="265" r:id="rId5"/>
    <p:sldId id="266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95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3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41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7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0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8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11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9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66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0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2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CB251-1539-45B1-8B2F-4691B25685FE}" type="datetimeFigureOut">
              <a:rPr lang="en-US" smtClean="0"/>
              <a:t>08-Nov-19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F091C-4295-4AA5-8EC5-1A7234D1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1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000" dirty="0" smtClean="0"/>
              <a:t>1. </a:t>
            </a:r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gốc</a:t>
            </a:r>
            <a:r>
              <a:rPr lang="en-US" sz="2000" dirty="0" smtClean="0"/>
              <a:t> download </a:t>
            </a:r>
            <a:r>
              <a:rPr lang="en-US" sz="2000" dirty="0" err="1" smtClean="0"/>
              <a:t>trên</a:t>
            </a:r>
            <a:r>
              <a:rPr lang="en-US" sz="2000" dirty="0" smtClean="0"/>
              <a:t> page      </a:t>
            </a:r>
            <a:br>
              <a:rPr lang="en-US" sz="2000" dirty="0" smtClean="0"/>
            </a:br>
            <a:r>
              <a:rPr lang="en-US" sz="2000" dirty="0" smtClean="0"/>
              <a:t>2. </a:t>
            </a:r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chụp</a:t>
            </a:r>
            <a:r>
              <a:rPr lang="en-US" sz="2000" dirty="0" smtClean="0"/>
              <a:t>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err="1" smtClean="0"/>
              <a:t>hình</a:t>
            </a:r>
            <a:r>
              <a:rPr lang="en-US" sz="2000" smtClean="0"/>
              <a:t> </a:t>
            </a:r>
            <a:r>
              <a:rPr lang="en-US" sz="2000"/>
              <a:t>laptop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3. </a:t>
            </a:r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chụp</a:t>
            </a:r>
            <a:r>
              <a:rPr lang="en-US" sz="2000" dirty="0" smtClean="0"/>
              <a:t>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</a:t>
            </a:r>
            <a:r>
              <a:rPr lang="en-US" sz="2000" dirty="0" err="1" smtClean="0"/>
              <a:t>điện</a:t>
            </a:r>
            <a:r>
              <a:rPr lang="en-US" sz="2000" dirty="0" smtClean="0"/>
              <a:t> </a:t>
            </a:r>
            <a:r>
              <a:rPr lang="en-US" sz="2000" dirty="0" err="1" smtClean="0"/>
              <a:t>thoại</a:t>
            </a:r>
            <a:r>
              <a:rPr lang="en-US" sz="2000" dirty="0" smtClean="0"/>
              <a:t> OPPO A7</a:t>
            </a:r>
            <a:br>
              <a:rPr lang="en-US" sz="2000" dirty="0" smtClean="0"/>
            </a:br>
            <a:r>
              <a:rPr lang="en-US" sz="2000" dirty="0" smtClean="0"/>
              <a:t>color gamut: 69</a:t>
            </a:r>
            <a:r>
              <a:rPr lang="en-US" sz="2000" dirty="0"/>
              <a:t>% NTSC</a:t>
            </a:r>
            <a:r>
              <a:rPr lang="en-US" sz="2000"/>
              <a:t/>
            </a:r>
            <a:br>
              <a:rPr lang="en-US" sz="2000"/>
            </a:br>
            <a:r>
              <a:rPr lang="en-US" sz="2000" smtClean="0"/>
              <a:t>4</a:t>
            </a:r>
            <a:r>
              <a:rPr lang="en-US" sz="2000" dirty="0" smtClean="0"/>
              <a:t>. </a:t>
            </a:r>
            <a:r>
              <a:rPr lang="en-US" sz="2000" dirty="0" err="1" smtClean="0"/>
              <a:t>Ảnh</a:t>
            </a:r>
            <a:r>
              <a:rPr lang="en-US" sz="2000" dirty="0" smtClean="0"/>
              <a:t> </a:t>
            </a:r>
            <a:r>
              <a:rPr lang="en-US" sz="2000" dirty="0" err="1" smtClean="0"/>
              <a:t>chụp</a:t>
            </a:r>
            <a:r>
              <a:rPr lang="en-US" sz="2000" dirty="0" smtClean="0"/>
              <a:t> </a:t>
            </a:r>
            <a:r>
              <a:rPr lang="en-US" sz="2000" dirty="0" err="1" smtClean="0"/>
              <a:t>màn</a:t>
            </a:r>
            <a:r>
              <a:rPr lang="en-US" sz="2000" dirty="0" smtClean="0"/>
              <a:t> </a:t>
            </a:r>
            <a:r>
              <a:rPr lang="en-US" sz="2000" dirty="0" err="1" smtClean="0"/>
              <a:t>hình</a:t>
            </a:r>
            <a:r>
              <a:rPr lang="en-US" sz="2000" dirty="0" smtClean="0"/>
              <a:t> Samsung Galaxy J7</a:t>
            </a:r>
            <a:br>
              <a:rPr lang="en-US" sz="2000" dirty="0" smtClean="0"/>
            </a:br>
            <a:r>
              <a:rPr lang="en-US" sz="2000" dirty="0" smtClean="0"/>
              <a:t>color gamut:105</a:t>
            </a:r>
            <a:r>
              <a:rPr lang="en-US" sz="2000" smtClean="0"/>
              <a:t>% sRGB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20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91" y="3737341"/>
            <a:ext cx="4036423" cy="2673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91" y="410547"/>
            <a:ext cx="4036423" cy="2690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5" t="20095" r="14753" b="1972"/>
          <a:stretch/>
        </p:blipFill>
        <p:spPr>
          <a:xfrm>
            <a:off x="6408166" y="3734561"/>
            <a:ext cx="4183193" cy="26708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14821" y="3234752"/>
            <a:ext cx="18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 Original Picture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900536" y="3234752"/>
            <a:ext cx="442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2. laptop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947793" y="6405369"/>
            <a:ext cx="239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3. </a:t>
            </a:r>
            <a:r>
              <a:rPr lang="en-US"/>
              <a:t>OPPO </a:t>
            </a:r>
            <a:r>
              <a:rPr lang="en-US" smtClean="0"/>
              <a:t>A7 (69</a:t>
            </a:r>
            <a:r>
              <a:rPr lang="en-US"/>
              <a:t>% </a:t>
            </a:r>
            <a:r>
              <a:rPr lang="en-US" smtClean="0"/>
              <a:t>NTSC)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694588" y="6405369"/>
            <a:ext cx="342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 </a:t>
            </a:r>
            <a:r>
              <a:rPr lang="en-US"/>
              <a:t>Samsung Galaxy </a:t>
            </a:r>
            <a:r>
              <a:rPr lang="en-US" smtClean="0"/>
              <a:t>J7 (105</a:t>
            </a:r>
            <a:r>
              <a:rPr lang="en-US"/>
              <a:t>% </a:t>
            </a:r>
            <a:r>
              <a:rPr lang="en-US" smtClean="0"/>
              <a:t>sRGB)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8572" y="253793"/>
            <a:ext cx="1295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1. sRGB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166" y="410547"/>
            <a:ext cx="4043149" cy="269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372757" y="3133059"/>
            <a:ext cx="18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 Original Picture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05729" y="6405369"/>
            <a:ext cx="239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3. </a:t>
            </a:r>
            <a:r>
              <a:rPr lang="en-US"/>
              <a:t>OPPO </a:t>
            </a:r>
            <a:r>
              <a:rPr lang="en-US" smtClean="0"/>
              <a:t>A7 (69</a:t>
            </a:r>
            <a:r>
              <a:rPr lang="en-US"/>
              <a:t>% </a:t>
            </a:r>
            <a:r>
              <a:rPr lang="en-US" smtClean="0"/>
              <a:t>NTSC)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694588" y="6405369"/>
            <a:ext cx="342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 </a:t>
            </a:r>
            <a:r>
              <a:rPr lang="en-US"/>
              <a:t>Samsung Galaxy </a:t>
            </a:r>
            <a:r>
              <a:rPr lang="en-US" smtClean="0"/>
              <a:t>J7 (105</a:t>
            </a:r>
            <a:r>
              <a:rPr lang="en-US"/>
              <a:t>% </a:t>
            </a:r>
            <a:r>
              <a:rPr lang="en-US" smtClean="0"/>
              <a:t>sRGB)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8573" y="253793"/>
            <a:ext cx="1485398" cy="974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2. Adobe RGB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247" y="3552715"/>
            <a:ext cx="4243414" cy="2804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247" y="253793"/>
            <a:ext cx="4243414" cy="2828943"/>
          </a:xfrm>
          <a:prstGeom prst="rect">
            <a:avLst/>
          </a:prstGeom>
        </p:spPr>
      </p:pic>
      <p:pic>
        <p:nvPicPr>
          <p:cNvPr id="23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938" y="253793"/>
            <a:ext cx="4268230" cy="282894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20402" r="17631" b="939"/>
          <a:stretch/>
        </p:blipFill>
        <p:spPr>
          <a:xfrm>
            <a:off x="6889938" y="3552715"/>
            <a:ext cx="4276559" cy="28043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04639" y="3133059"/>
            <a:ext cx="442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2.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372757" y="3133059"/>
            <a:ext cx="18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 Original Picture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05729" y="6405369"/>
            <a:ext cx="239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3. </a:t>
            </a:r>
            <a:r>
              <a:rPr lang="en-US"/>
              <a:t>OPPO </a:t>
            </a:r>
            <a:r>
              <a:rPr lang="en-US" smtClean="0"/>
              <a:t>A7 (69</a:t>
            </a:r>
            <a:r>
              <a:rPr lang="en-US"/>
              <a:t>% </a:t>
            </a:r>
            <a:r>
              <a:rPr lang="en-US" smtClean="0"/>
              <a:t>NTSC)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694588" y="6405369"/>
            <a:ext cx="342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 </a:t>
            </a:r>
            <a:r>
              <a:rPr lang="en-US"/>
              <a:t>Samsung Galaxy </a:t>
            </a:r>
            <a:r>
              <a:rPr lang="en-US" smtClean="0"/>
              <a:t>J7 (105</a:t>
            </a:r>
            <a:r>
              <a:rPr lang="en-US"/>
              <a:t>% </a:t>
            </a:r>
            <a:r>
              <a:rPr lang="en-US" smtClean="0"/>
              <a:t>sRGB)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8572" y="253793"/>
            <a:ext cx="1665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3. Out of sRGB areas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6" t="7669" r="20451" b="1224"/>
          <a:stretch/>
        </p:blipFill>
        <p:spPr>
          <a:xfrm>
            <a:off x="2047009" y="3566427"/>
            <a:ext cx="4222235" cy="2759900"/>
          </a:xfrm>
          <a:prstGeom prst="rect">
            <a:avLst/>
          </a:prstGeom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009" y="253793"/>
            <a:ext cx="4222235" cy="28148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575" y="253793"/>
            <a:ext cx="4190645" cy="281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0" t="20083" r="17386" b="939"/>
          <a:stretch/>
        </p:blipFill>
        <p:spPr>
          <a:xfrm>
            <a:off x="6993604" y="3566427"/>
            <a:ext cx="4213616" cy="27599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40616" y="3132855"/>
            <a:ext cx="442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2.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0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372757" y="3133059"/>
            <a:ext cx="18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 Original Picture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05729" y="6405369"/>
            <a:ext cx="239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3. </a:t>
            </a:r>
            <a:r>
              <a:rPr lang="en-US"/>
              <a:t>OPPO </a:t>
            </a:r>
            <a:r>
              <a:rPr lang="en-US" smtClean="0"/>
              <a:t>A7 (69</a:t>
            </a:r>
            <a:r>
              <a:rPr lang="en-US"/>
              <a:t>% </a:t>
            </a:r>
            <a:r>
              <a:rPr lang="en-US" smtClean="0"/>
              <a:t>NTSC)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694588" y="6405369"/>
            <a:ext cx="342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 </a:t>
            </a:r>
            <a:r>
              <a:rPr lang="en-US"/>
              <a:t>Samsung Galaxy </a:t>
            </a:r>
            <a:r>
              <a:rPr lang="en-US" smtClean="0"/>
              <a:t>J7 (105</a:t>
            </a:r>
            <a:r>
              <a:rPr lang="en-US"/>
              <a:t>% </a:t>
            </a:r>
            <a:r>
              <a:rPr lang="en-US" smtClean="0"/>
              <a:t>sRGB)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8572" y="253793"/>
            <a:ext cx="1295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1. sRGB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t="8065" r="20543"/>
          <a:stretch/>
        </p:blipFill>
        <p:spPr>
          <a:xfrm>
            <a:off x="2416555" y="3478385"/>
            <a:ext cx="4278033" cy="2847129"/>
          </a:xfrm>
          <a:prstGeom prst="rect">
            <a:avLst/>
          </a:prstGeom>
        </p:spPr>
      </p:pic>
      <p:pic>
        <p:nvPicPr>
          <p:cNvPr id="21" name="Content Placeholder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55" y="253793"/>
            <a:ext cx="4278033" cy="28341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716" y="313878"/>
            <a:ext cx="4244790" cy="28251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19719" r="14859"/>
          <a:stretch/>
        </p:blipFill>
        <p:spPr>
          <a:xfrm>
            <a:off x="7329716" y="3502391"/>
            <a:ext cx="4384922" cy="28231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89256" y="3133059"/>
            <a:ext cx="442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2.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7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372757" y="3133059"/>
            <a:ext cx="18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 Original Picture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05729" y="6405369"/>
            <a:ext cx="239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3. </a:t>
            </a:r>
            <a:r>
              <a:rPr lang="en-US"/>
              <a:t>OPPO </a:t>
            </a:r>
            <a:r>
              <a:rPr lang="en-US" smtClean="0"/>
              <a:t>A7 (69</a:t>
            </a:r>
            <a:r>
              <a:rPr lang="en-US"/>
              <a:t>% </a:t>
            </a:r>
            <a:r>
              <a:rPr lang="en-US" smtClean="0"/>
              <a:t>NTSC)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694588" y="6405369"/>
            <a:ext cx="342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 </a:t>
            </a:r>
            <a:r>
              <a:rPr lang="en-US"/>
              <a:t>Samsung Galaxy </a:t>
            </a:r>
            <a:r>
              <a:rPr lang="en-US" smtClean="0"/>
              <a:t>J7 (105</a:t>
            </a:r>
            <a:r>
              <a:rPr lang="en-US"/>
              <a:t>% </a:t>
            </a:r>
            <a:r>
              <a:rPr lang="en-US" smtClean="0"/>
              <a:t>sRGB)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8572" y="284008"/>
            <a:ext cx="161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2. Adobe RGB</a:t>
            </a:r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70" y="279164"/>
            <a:ext cx="3930123" cy="2603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8" t="7573" r="20036"/>
          <a:stretch/>
        </p:blipFill>
        <p:spPr>
          <a:xfrm>
            <a:off x="2350069" y="3803323"/>
            <a:ext cx="3930124" cy="26020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31" y="279164"/>
            <a:ext cx="3886131" cy="26037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5" t="21085" r="14860" b="1545"/>
          <a:stretch/>
        </p:blipFill>
        <p:spPr>
          <a:xfrm>
            <a:off x="6783931" y="3828695"/>
            <a:ext cx="4102664" cy="257667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900536" y="3133059"/>
            <a:ext cx="442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2.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1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372757" y="3133059"/>
            <a:ext cx="18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 Original Picture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05729" y="6405369"/>
            <a:ext cx="239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3. </a:t>
            </a:r>
            <a:r>
              <a:rPr lang="en-US"/>
              <a:t>OPPO </a:t>
            </a:r>
            <a:r>
              <a:rPr lang="en-US" smtClean="0"/>
              <a:t>A7 (69</a:t>
            </a:r>
            <a:r>
              <a:rPr lang="en-US"/>
              <a:t>% </a:t>
            </a:r>
            <a:r>
              <a:rPr lang="en-US" smtClean="0"/>
              <a:t>NTSC)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694588" y="6405369"/>
            <a:ext cx="342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4. </a:t>
            </a:r>
            <a:r>
              <a:rPr lang="en-US"/>
              <a:t>Samsung Galaxy </a:t>
            </a:r>
            <a:r>
              <a:rPr lang="en-US" smtClean="0"/>
              <a:t>J7 (105</a:t>
            </a:r>
            <a:r>
              <a:rPr lang="en-US"/>
              <a:t>% </a:t>
            </a:r>
            <a:r>
              <a:rPr lang="en-US" smtClean="0"/>
              <a:t>sRGB)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8572" y="568859"/>
            <a:ext cx="1869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3. Out of sRGB areas</a:t>
            </a:r>
          </a:p>
        </p:txBody>
      </p:sp>
      <p:pic>
        <p:nvPicPr>
          <p:cNvPr id="20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219" y="568859"/>
            <a:ext cx="3874582" cy="2564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8" t="7573" r="20352"/>
          <a:stretch/>
        </p:blipFill>
        <p:spPr>
          <a:xfrm>
            <a:off x="2397221" y="3666089"/>
            <a:ext cx="3809465" cy="25343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56" y="568859"/>
            <a:ext cx="3801870" cy="2564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8" t="20656" r="17500" b="2162"/>
          <a:stretch/>
        </p:blipFill>
        <p:spPr>
          <a:xfrm>
            <a:off x="6436751" y="3684683"/>
            <a:ext cx="3935775" cy="25157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900536" y="3153366"/>
            <a:ext cx="442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2.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8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II. Tìm hệ màu của ảnh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464673"/>
            <a:ext cx="2697496" cy="4008664"/>
          </a:xfrm>
        </p:spPr>
      </p:pic>
      <p:sp>
        <p:nvSpPr>
          <p:cNvPr id="5" name="TextBox 4"/>
          <p:cNvSpPr txBox="1"/>
          <p:nvPr/>
        </p:nvSpPr>
        <p:spPr>
          <a:xfrm>
            <a:off x="838200" y="5604277"/>
            <a:ext cx="2324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RGB: 85 – 53 – 85</a:t>
            </a:r>
          </a:p>
          <a:p>
            <a:r>
              <a:rPr lang="en-US" smtClean="0"/>
              <a:t>CMYK: 0 – 38 – 0 – 67  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86" y="1464673"/>
            <a:ext cx="7126514" cy="4008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7286" y="5604276"/>
            <a:ext cx="2271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RGB: 232 – 179 – 78 </a:t>
            </a:r>
          </a:p>
          <a:p>
            <a:r>
              <a:rPr lang="en-US" smtClean="0"/>
              <a:t>CMYK: 0 – 22 – 66 – 9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30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228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1. Ảnh gốc download trên page       2. Ảnh chụp màn hình laptop 3. Ảnh chụp màn hình điện thoại OPPO A7 color gamut: 69% NTSC 4. Ảnh chụp màn hình Samsung Galaxy J7 color gamut:105% sRGB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Tìm hệ màu của ảnh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Quyen Pham</dc:creator>
  <cp:lastModifiedBy>admin</cp:lastModifiedBy>
  <cp:revision>17</cp:revision>
  <dcterms:created xsi:type="dcterms:W3CDTF">2019-10-24T04:23:54Z</dcterms:created>
  <dcterms:modified xsi:type="dcterms:W3CDTF">2019-11-08T03:28:30Z</dcterms:modified>
</cp:coreProperties>
</file>